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4"/>
  </p:notesMasterIdLst>
  <p:handoutMasterIdLst>
    <p:handoutMasterId r:id="rId5"/>
  </p:handoutMasterIdLst>
  <p:sldIdLst>
    <p:sldId id="267" r:id="rId2"/>
    <p:sldId id="26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5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t>5/15/2017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t>5/15/2017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5/15/2017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5662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34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59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6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7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5/15/2017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9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84" name="Group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8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97" name="Group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9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80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5/15/2017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97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11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5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5/15/2017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34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5/15/2017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4783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17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89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54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05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29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CF99945-0A15-4715-AB6C-F5E56CF20F70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90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CF99945-0A15-4715-AB6C-F5E56CF20F70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4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9228" y="170966"/>
            <a:ext cx="11928764" cy="156966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6000" dirty="0" smtClean="0">
                <a:solidFill>
                  <a:schemeClr val="bg1"/>
                </a:solidFill>
              </a:rPr>
              <a:t>LA CLOCHETTE</a:t>
            </a:r>
            <a:endParaRPr lang="fr-FR" sz="6000" dirty="0">
              <a:solidFill>
                <a:schemeClr val="bg1"/>
              </a:solidFill>
            </a:endParaRPr>
          </a:p>
          <a:p>
            <a:r>
              <a:rPr lang="fr-FR" sz="3600" dirty="0" smtClean="0">
                <a:solidFill>
                  <a:schemeClr val="bg1"/>
                </a:solidFill>
              </a:rPr>
              <a:t>Copiez et complétez!</a:t>
            </a:r>
            <a:endParaRPr lang="fr-FR" sz="3600" dirty="0" smtClean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9228" y="2124457"/>
            <a:ext cx="11928764" cy="4247317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</a:rPr>
              <a:t>1.  Si j’étais un animal, je serais un/une…</a:t>
            </a:r>
          </a:p>
          <a:p>
            <a:pPr marL="914400" indent="-914400" algn="ctr">
              <a:buAutoNum type="arabicPeriod" startAt="2"/>
            </a:pPr>
            <a:r>
              <a:rPr lang="fr-FR" sz="5400" dirty="0" smtClean="0">
                <a:solidFill>
                  <a:schemeClr val="bg1"/>
                </a:solidFill>
              </a:rPr>
              <a:t>Si j’étais une couleur, je serais le…</a:t>
            </a:r>
          </a:p>
          <a:p>
            <a:pPr marL="914400" indent="-914400" algn="ctr">
              <a:buAutoNum type="arabicPeriod" startAt="2"/>
            </a:pPr>
            <a:r>
              <a:rPr lang="fr-FR" sz="5400" dirty="0" smtClean="0">
                <a:solidFill>
                  <a:schemeClr val="bg1"/>
                </a:solidFill>
              </a:rPr>
              <a:t>Si j’étais un pays, je serais…</a:t>
            </a:r>
          </a:p>
          <a:p>
            <a:pPr marL="914400" indent="-914400" algn="ctr">
              <a:buAutoNum type="arabicPeriod" startAt="2"/>
            </a:pPr>
            <a:r>
              <a:rPr lang="fr-FR" sz="5400" dirty="0" smtClean="0">
                <a:solidFill>
                  <a:schemeClr val="bg1"/>
                </a:solidFill>
              </a:rPr>
              <a:t>Si j’étais un célèbre, je serais…</a:t>
            </a:r>
          </a:p>
          <a:p>
            <a:pPr marL="914400" indent="-914400" algn="ctr">
              <a:buAutoNum type="arabicPeriod" startAt="2"/>
            </a:pPr>
            <a:r>
              <a:rPr lang="fr-FR" sz="5400" dirty="0" smtClean="0">
                <a:solidFill>
                  <a:schemeClr val="bg1"/>
                </a:solidFill>
              </a:rPr>
              <a:t>Si j’étais un dessert, je serais…</a:t>
            </a:r>
            <a:endParaRPr lang="fr-FR" sz="5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15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Image may contain: 14 people, people smiling, people standing and indo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491" y="0"/>
            <a:ext cx="95139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32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TM10001115[[fn=Parcel]]</Template>
  <TotalTime>2982</TotalTime>
  <Words>50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Gill Sans MT</vt:lpstr>
      <vt:lpstr>Segoe Print</vt:lpstr>
      <vt:lpstr>Parcel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 Complétez le papier et donnez-le-moi.</dc:title>
  <dc:creator>Danielle Berndt</dc:creator>
  <cp:lastModifiedBy>Danielle Berndt</cp:lastModifiedBy>
  <cp:revision>19</cp:revision>
  <dcterms:created xsi:type="dcterms:W3CDTF">2017-04-24T13:39:00Z</dcterms:created>
  <dcterms:modified xsi:type="dcterms:W3CDTF">2017-05-15T14:09:43Z</dcterms:modified>
</cp:coreProperties>
</file>